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960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064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382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540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540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2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15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43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269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755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6302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6152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9161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9797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9992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52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61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539EF61-BE17-471E-AAD3-C789A7A5491C}" type="datetimeFigureOut">
              <a:rPr lang="zh-TW" altLang="en-US" smtClean="0"/>
              <a:t>2021/5/11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17B1A01-AEEA-431D-8BCE-979BE11571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82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2023DE-DEED-45A6-98FE-0447E9DB2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35172"/>
            <a:ext cx="11871297" cy="1009815"/>
          </a:xfrm>
        </p:spPr>
        <p:txBody>
          <a:bodyPr>
            <a:no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防疫小組公告</a:t>
            </a:r>
            <a:endParaRPr lang="zh-TW" altLang="en-US" sz="4000" dirty="0">
              <a:latin typeface="+mn-ea"/>
              <a:ea typeface="+mn-ea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30E78D0-063D-4111-81F1-DEB4BFC2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068" y="874643"/>
            <a:ext cx="11669864" cy="5963479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為配合中央流行疫情指揮中心今日公告提升疫情警戒至第二級，自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 ，為了本校教職員工生的健康，懇請確實配合相關防疫措施↓</a:t>
            </a: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持續維持於各建築物入口之健康憑證檢查及體溫監測機制，以符合中央流行疫情指揮中心「實名制」之要求。</a:t>
            </a: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進入校園各建築物須全程配戴口罩。</a:t>
            </a: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教室、辦公室應維持適當通風，至少開一扇窗且窗縫至少一個拳頭寬。</a:t>
            </a:r>
            <a:endParaRPr lang="en-US" altLang="zh-TW" sz="2000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各項活動之辦理，仍應向「學務處」提出申請及防疫通報，採實名制並量測體溫，活動參與人數若超過</a:t>
            </a:r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人則一律停止辦理，以降低群聚感染風險。 </a:t>
            </a:r>
            <a:endParaRPr lang="en-US" altLang="zh-TW" sz="2000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校園環境及教室消毒維持每日至少一次。</a:t>
            </a:r>
            <a:endParaRPr lang="en-US" altLang="zh-TW" sz="2000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嚴格執行健康監測，量測體溫注意是否有發燒情形、有呼吸道、失去嗅覺味覺等症狀者，應立即配戴口罩立即就醫，並即時通報學校。</a:t>
            </a:r>
          </a:p>
          <a:p>
            <a:pPr algn="l"/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持續落實良好衛生習慣勤洗手及注意手部衛生、良好的呼吸道衛生及咳嗽禮節，如有呼吸道症狀時應配戴口罩，口罩如有髒汙，應勤加更換；打噴嚏時應用面紙或手帕遮住口鼻，或用衣袖代替；與他人交談時，儘可能保持</a:t>
            </a:r>
            <a:r>
              <a:rPr lang="en-US" altLang="zh-TW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公尺以上。</a:t>
            </a:r>
          </a:p>
        </p:txBody>
      </p:sp>
    </p:spTree>
    <p:extLst>
      <p:ext uri="{BB962C8B-B14F-4D97-AF65-F5344CB8AC3E}">
        <p14:creationId xmlns:p14="http://schemas.microsoft.com/office/powerpoint/2010/main" val="13456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84AC61-1FAB-40BC-984A-EF474C8E8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49" y="149390"/>
            <a:ext cx="10364451" cy="1146673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防疫小組公告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143E37B-6737-4987-A026-8E5F0E6E2E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351723"/>
            <a:ext cx="10364451" cy="5104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請導師幫忙協助注意學生之健康與請假情況：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如學生出現異常之請假狀況時，應聯繫家長瞭解原因：如具有下列任一個條件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）發燒（≧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37.5℃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）或有呼吸道症狀。（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）嗅、味覺異常或不明原因之腹瀉。（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）醫師高度懷疑之社區型肺炎。應立即通報健康中心防疫專線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04-23323456, 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分機 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3250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3251 (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上班時間，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8:00-17:00)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或校安中心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0919-555445(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下班時間，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17:00-08:00)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落實「生病不上課、不上班」原則：對於有呼吸道症狀之師生，請其戴口罩，指導其適當休息與適當補充水分，並依醫師指示接受治療，並儘量與家長溝通，讓學生在家休養最少為自主管理七天，直至症狀解除後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小時始返校上課。</a:t>
            </a:r>
            <a:endParaRPr lang="en-US" altLang="zh-TW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如有相關護理醫療諮詢請撥校內分機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3250-3254</a:t>
            </a: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洽詢</a:t>
            </a:r>
            <a:endParaRPr lang="en-US" altLang="zh-TW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讓我們疫起齊力守護你我的健康安全                          防疫小組敬啟</a:t>
            </a:r>
            <a:r>
              <a:rPr lang="en-US" altLang="zh-TW" dirty="0">
                <a:solidFill>
                  <a:schemeClr val="tx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110.05.11</a:t>
            </a:r>
            <a:endParaRPr lang="zh-TW" altLang="en-US" dirty="0">
              <a:solidFill>
                <a:schemeClr val="tx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2010161"/>
      </p:ext>
    </p:extLst>
  </p:cSld>
  <p:clrMapOvr>
    <a:masterClrMapping/>
  </p:clrMapOvr>
</p:sld>
</file>

<file path=ppt/theme/theme1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TM04033925[[fn=小水滴]]</Template>
  <TotalTime>16</TotalTime>
  <Words>501</Words>
  <Application>Microsoft Office PowerPoint</Application>
  <PresentationFormat>寬螢幕</PresentationFormat>
  <Paragraphs>17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標楷體</vt:lpstr>
      <vt:lpstr>Arial</vt:lpstr>
      <vt:lpstr>Tw Cen MT</vt:lpstr>
      <vt:lpstr>小水滴</vt:lpstr>
      <vt:lpstr>防疫小組公告</vt:lpstr>
      <vt:lpstr>防疫小組公告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防疫小組公告</dc:title>
  <dc:creator>劉安綺</dc:creator>
  <cp:lastModifiedBy>劉安綺</cp:lastModifiedBy>
  <cp:revision>3</cp:revision>
  <dcterms:created xsi:type="dcterms:W3CDTF">2021-05-11T08:54:38Z</dcterms:created>
  <dcterms:modified xsi:type="dcterms:W3CDTF">2021-05-11T09:10:47Z</dcterms:modified>
</cp:coreProperties>
</file>